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8285023-4EC8-4964-A865-EFF121E5973C}" type="datetimeFigureOut">
              <a:rPr lang="en-US" smtClean="0"/>
              <a:t>4/15/2015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AF6F86A-232A-4B99-8DFB-42BF3F5F4B2E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Documents and Settings\TEACHERNODE\Desktop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4353"/>
            <a:ext cx="9144000" cy="63588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482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050" name="Picture 2" descr="C:\Documents and Settings\TEACHERNODE\Desktop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0"/>
            <a:ext cx="8382000" cy="5934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Documents and Settings\TEACHERNODE\Desktop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8382000" cy="632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Documents and Settings\TEACHERNODE\Desktop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Documents and Settings\TEACHERNODE\Desktop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825362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C:\Documents and Settings\TEACHERNODE\Desktop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50" y="0"/>
            <a:ext cx="914575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C:\Documents and Settings\TEACHERNODE\Desktop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8392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C:\Documents and Settings\TEACHERNODE\Desktop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-19468"/>
            <a:ext cx="8382000" cy="62930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 descr="C:\Documents and Settings\TEACHERNODE\Desktop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8382000" cy="632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 descr="C:\Documents and Settings\TEACHERNODE\Desktop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8229600" cy="632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 descr="C:\Documents and Settings\TEACHERNODE\Desktop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0"/>
            <a:ext cx="8534400" cy="6553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 descr="C:\Documents and Settings\TEACHERNODE\Desktop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0"/>
            <a:ext cx="8382000" cy="632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3314" name="Picture 2" descr="C:\Documents and Settings\TEACHERNODE\Desktop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" y="0"/>
            <a:ext cx="9058275" cy="640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2484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4338" name="Picture 2" descr="C:\Documents and Settings\TEACHERNODE\Desktop\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0"/>
            <a:ext cx="84582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12800" dirty="0" smtClean="0"/>
              <a:t>THANK YOU</a:t>
            </a:r>
            <a:endParaRPr lang="en-US" sz="1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</TotalTime>
  <Words>0</Words>
  <Application>Microsoft Office PowerPoint</Application>
  <PresentationFormat>On-screen Show (4:3)</PresentationFormat>
  <Paragraphs>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Apex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         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TEACHERNODE</dc:creator>
  <cp:lastModifiedBy>TEACHERNODE</cp:lastModifiedBy>
  <cp:revision>3</cp:revision>
  <dcterms:created xsi:type="dcterms:W3CDTF">2015-04-15T07:20:32Z</dcterms:created>
  <dcterms:modified xsi:type="dcterms:W3CDTF">2015-04-15T07:33:53Z</dcterms:modified>
</cp:coreProperties>
</file>